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66" r:id="rId3"/>
    <p:sldId id="268" r:id="rId4"/>
    <p:sldId id="267" r:id="rId5"/>
    <p:sldId id="258" r:id="rId6"/>
    <p:sldId id="270" r:id="rId7"/>
    <p:sldId id="271" r:id="rId8"/>
    <p:sldId id="272" r:id="rId9"/>
    <p:sldId id="273" r:id="rId10"/>
    <p:sldId id="274" r:id="rId11"/>
    <p:sldId id="269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Sweeney" initials="SS" lastIdx="1" clrIdx="0">
    <p:extLst/>
  </p:cmAuthor>
  <p:cmAuthor id="2" name="Sarah Sweeney" initials="SS [2]" lastIdx="1" clrIdx="1">
    <p:extLst/>
  </p:cmAuthor>
  <p:cmAuthor id="3" name="Sarah Sweeney" initials="SS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74B"/>
    <a:srgbClr val="236FC7"/>
    <a:srgbClr val="E8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55" autoAdjust="0"/>
    <p:restoredTop sz="94902"/>
  </p:normalViewPr>
  <p:slideViewPr>
    <p:cSldViewPr snapToGrid="0" snapToObjects="1">
      <p:cViewPr varScale="1">
        <p:scale>
          <a:sx n="165" d="100"/>
          <a:sy n="165" d="100"/>
        </p:scale>
        <p:origin x="216" y="336"/>
      </p:cViewPr>
      <p:guideLst>
        <p:guide orient="horz" pos="26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CFEF1-2E88-E646-A99D-93EC0DB2D22C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27EB0-AEEB-C744-BAD0-812E2F8A9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1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5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D14C87-DF6A-634A-AD3D-CAB6EA4C15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72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4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8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5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5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69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75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4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55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4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2E0D9-C4C6-B144-92E9-4E0D31DDAA26}" type="datetimeFigureOut">
              <a:rPr lang="en-US" smtClean="0"/>
              <a:t>5/20/16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8381B-89B2-9C4C-B480-A2B2AA87C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7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rgbClr val="26374B"/>
                </a:solidFill>
                <a:latin typeface="Gotham Book"/>
                <a:cs typeface="Gotham Book"/>
              </a:rPr>
              <a:t>The DRS Project Toolkit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225572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Timeline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45" y="1181100"/>
            <a:ext cx="7380141" cy="549968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8157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8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Sites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84300"/>
            <a:ext cx="8686800" cy="2857500"/>
          </a:xfrm>
          <a:noFill/>
          <a:ln w="28575">
            <a:solidFill>
              <a:srgbClr val="236FC7"/>
            </a:solidFill>
            <a:prstDash val="dash"/>
          </a:ln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26374B"/>
                </a:solidFill>
              </a:rPr>
              <a:t>Live </a:t>
            </a:r>
            <a:r>
              <a:rPr lang="en-US" b="1" dirty="0" smtClean="0">
                <a:solidFill>
                  <a:srgbClr val="26374B"/>
                </a:solidFill>
              </a:rPr>
              <a:t>Sites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236FC7"/>
                </a:solidFill>
              </a:rPr>
              <a:t>http</a:t>
            </a:r>
            <a:r>
              <a:rPr lang="en-US" b="1" dirty="0">
                <a:solidFill>
                  <a:srgbClr val="236FC7"/>
                </a:solidFill>
              </a:rPr>
              <a:t>://</a:t>
            </a:r>
            <a:r>
              <a:rPr lang="en-US" b="1" dirty="0" smtClean="0">
                <a:solidFill>
                  <a:srgbClr val="236FC7"/>
                </a:solidFill>
              </a:rPr>
              <a:t>dsg.neu.edu/projects </a:t>
            </a:r>
            <a:endParaRPr lang="en-US" b="1" i="1" dirty="0" smtClean="0">
              <a:solidFill>
                <a:srgbClr val="236FC7"/>
              </a:solidFill>
            </a:endParaRPr>
          </a:p>
          <a:p>
            <a:r>
              <a:rPr lang="en-US" sz="2800" dirty="0" smtClean="0">
                <a:solidFill>
                  <a:srgbClr val="26374B"/>
                </a:solidFill>
              </a:rPr>
              <a:t>Interviews </a:t>
            </a:r>
            <a:r>
              <a:rPr lang="en-US" sz="2800" dirty="0">
                <a:solidFill>
                  <a:srgbClr val="26374B"/>
                </a:solidFill>
              </a:rPr>
              <a:t>with Jewish Latin American Writers and </a:t>
            </a:r>
            <a:r>
              <a:rPr lang="en-US" sz="2800" dirty="0" smtClean="0">
                <a:solidFill>
                  <a:srgbClr val="26374B"/>
                </a:solidFill>
              </a:rPr>
              <a:t>Artists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Picturing the World Gallery</a:t>
            </a:r>
          </a:p>
          <a:p>
            <a:r>
              <a:rPr lang="en-US" sz="2800" dirty="0" smtClean="0">
                <a:solidFill>
                  <a:srgbClr val="26374B"/>
                </a:solidFill>
              </a:rPr>
              <a:t>A </a:t>
            </a:r>
            <a:r>
              <a:rPr lang="en-US" sz="2800" dirty="0">
                <a:solidFill>
                  <a:srgbClr val="26374B"/>
                </a:solidFill>
              </a:rPr>
              <a:t>Proud Past: A History of Boston-</a:t>
            </a:r>
            <a:r>
              <a:rPr lang="en-US" sz="2800" dirty="0" err="1">
                <a:solidFill>
                  <a:srgbClr val="26374B"/>
                </a:solidFill>
              </a:rPr>
              <a:t>Bouvé</a:t>
            </a:r>
            <a:r>
              <a:rPr lang="en-US" sz="2800" dirty="0">
                <a:solidFill>
                  <a:srgbClr val="26374B"/>
                </a:solidFill>
              </a:rPr>
              <a:t> College, </a:t>
            </a:r>
            <a:r>
              <a:rPr lang="en-US" sz="2800" dirty="0" smtClean="0">
                <a:solidFill>
                  <a:srgbClr val="26374B"/>
                </a:solidFill>
              </a:rPr>
              <a:t>1913-1981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82881" y="4380989"/>
            <a:ext cx="4859383" cy="2240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In Development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Catskills Institute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Holocaust Awareness Week Programming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Spectrum Literary Magazine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DMC Studios Student Work Showcase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United South End Settlements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4367926"/>
            <a:ext cx="4598128" cy="2148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1700" b="1" dirty="0" smtClean="0">
                <a:solidFill>
                  <a:srgbClr val="26374B"/>
                </a:solidFill>
              </a:rPr>
              <a:t>New Projects Projected for 2016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Dominican Prayer Book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Civil Rights and Restorative Justice Project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Black Boston Digital Almanac 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The Early Caribbean Digital Archive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African American Institute Archives</a:t>
            </a:r>
          </a:p>
          <a:p>
            <a:r>
              <a:rPr lang="en-US" sz="1700" dirty="0" smtClean="0">
                <a:solidFill>
                  <a:srgbClr val="26374B"/>
                </a:solidFill>
              </a:rPr>
              <a:t>Thoreau’s Journal Drawings</a:t>
            </a:r>
            <a:endParaRPr lang="en-US" sz="1700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3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" y="5764295"/>
            <a:ext cx="5401087" cy="662129"/>
          </a:xfrm>
          <a:prstGeom prst="rect">
            <a:avLst/>
          </a:prstGeom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-209643" y="6222144"/>
            <a:ext cx="5139765" cy="665740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dirty="0" err="1" smtClean="0">
                <a:solidFill>
                  <a:srgbClr val="236FC7"/>
                </a:solidFill>
                <a:latin typeface="Gotham Book"/>
                <a:cs typeface="Gotham Book"/>
              </a:rPr>
              <a:t>repository.library.northeastern.edu</a:t>
            </a:r>
            <a:endParaRPr lang="en-US" sz="2000" dirty="0" smtClean="0">
              <a:solidFill>
                <a:srgbClr val="236FC7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</a:t>
            </a: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18043" y="1829059"/>
            <a:ext cx="2145492" cy="2178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DSG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Resources</a:t>
            </a:r>
          </a:p>
          <a:p>
            <a:pPr algn="r"/>
            <a:endParaRPr lang="en-US" sz="1800" b="1" i="1" dirty="0" smtClean="0">
              <a:solidFill>
                <a:srgbClr val="202F3E"/>
              </a:solidFill>
            </a:endParaRPr>
          </a:p>
          <a:p>
            <a:pPr algn="r"/>
            <a:r>
              <a:rPr lang="en-US" sz="2700" b="1" i="1" dirty="0" smtClean="0">
                <a:solidFill>
                  <a:srgbClr val="202F3E"/>
                </a:solidFill>
              </a:rPr>
              <a:t>Contact</a:t>
            </a:r>
            <a:endParaRPr lang="en-US" sz="2700" b="1" i="1" dirty="0">
              <a:solidFill>
                <a:srgbClr val="202F3E"/>
              </a:solidFill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551815" y="1829059"/>
            <a:ext cx="6294473" cy="21785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i="1" dirty="0" smtClean="0">
                <a:solidFill>
                  <a:srgbClr val="236FC7"/>
                </a:solidFill>
              </a:rPr>
              <a:t>http://</a:t>
            </a:r>
            <a:r>
              <a:rPr lang="en-US" sz="2700" i="1" dirty="0" err="1" smtClean="0">
                <a:solidFill>
                  <a:srgbClr val="236FC7"/>
                </a:solidFill>
              </a:rPr>
              <a:t>dsg.northeastern.edu</a:t>
            </a:r>
            <a:endParaRPr lang="en-US" sz="2700" i="1" dirty="0" smtClean="0">
              <a:solidFill>
                <a:srgbClr val="236FC7"/>
              </a:solidFill>
            </a:endParaRP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i="1" dirty="0">
                <a:solidFill>
                  <a:srgbClr val="236FC7"/>
                </a:solidFill>
              </a:rPr>
              <a:t>http://</a:t>
            </a:r>
            <a:r>
              <a:rPr lang="en-US" sz="2700" i="1" dirty="0" smtClean="0">
                <a:solidFill>
                  <a:srgbClr val="236FC7"/>
                </a:solidFill>
              </a:rPr>
              <a:t>dsg.neu.edu/drs-project-toolkit</a:t>
            </a:r>
          </a:p>
          <a:p>
            <a:pPr marL="0" indent="0">
              <a:buNone/>
            </a:pPr>
            <a:endParaRPr lang="en-US" sz="1800" i="1" dirty="0" smtClean="0">
              <a:solidFill>
                <a:srgbClr val="202F3E"/>
              </a:solidFill>
            </a:endParaRPr>
          </a:p>
          <a:p>
            <a:pPr marL="0" indent="0">
              <a:buNone/>
            </a:pPr>
            <a:r>
              <a:rPr lang="en-US" sz="2700" i="1" dirty="0" err="1" smtClean="0">
                <a:solidFill>
                  <a:srgbClr val="236FC7"/>
                </a:solidFill>
              </a:rPr>
              <a:t>sj.sweeney@</a:t>
            </a:r>
            <a:r>
              <a:rPr lang="en-US" sz="2700" i="1" dirty="0" err="1">
                <a:solidFill>
                  <a:srgbClr val="236FC7"/>
                </a:solidFill>
              </a:rPr>
              <a:t>neu.edu</a:t>
            </a:r>
            <a:endParaRPr lang="en-US" sz="2700" i="1" dirty="0">
              <a:solidFill>
                <a:srgbClr val="236F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7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-104504" y="5916287"/>
            <a:ext cx="6218555" cy="941713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rgbClr val="26374B"/>
                </a:solidFill>
                <a:latin typeface="Gotham Book"/>
                <a:cs typeface="Gotham Book"/>
              </a:rPr>
              <a:t>CERES: Exhibit Toolkit</a:t>
            </a:r>
            <a:endParaRPr lang="en-US" sz="3600" dirty="0" smtClean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41093" y="37433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02942" y="5848195"/>
            <a:ext cx="3772646" cy="1039689"/>
          </a:xfrm>
          <a:prstGeom prst="rect">
            <a:avLst/>
          </a:prstGeom>
          <a:noFill/>
          <a:ln>
            <a:noFill/>
          </a:ln>
        </p:spPr>
        <p:txBody>
          <a:bodyPr wrap="square" lIns="329104" tIns="164551" rIns="329104" bIns="164551" numCol="1" rtlCol="0" anchor="ctr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Sarah Sweeney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Digital Repository Manager</a:t>
            </a:r>
          </a:p>
          <a:p>
            <a:pPr algn="r">
              <a:lnSpc>
                <a:spcPct val="110000"/>
              </a:lnSpc>
            </a:pPr>
            <a:r>
              <a:rPr lang="en-US" sz="1400" dirty="0" smtClean="0">
                <a:solidFill>
                  <a:srgbClr val="26374B"/>
                </a:solidFill>
                <a:latin typeface="Gotham Book"/>
                <a:cs typeface="Gotham Book"/>
              </a:rPr>
              <a:t>Northeastern University Libraries</a:t>
            </a:r>
            <a:endParaRPr lang="en-US" sz="1400" dirty="0">
              <a:solidFill>
                <a:srgbClr val="26374B"/>
              </a:solidFill>
              <a:latin typeface="Gotham Book"/>
              <a:cs typeface="Gotham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36" y="240855"/>
            <a:ext cx="6650699" cy="5591351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31791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Architecture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8535"/>
            <a:ext cx="8229600" cy="4009292"/>
          </a:xfrm>
        </p:spPr>
      </p:pic>
    </p:spTree>
    <p:extLst>
      <p:ext uri="{BB962C8B-B14F-4D97-AF65-F5344CB8AC3E}">
        <p14:creationId xmlns:p14="http://schemas.microsoft.com/office/powerpoint/2010/main" val="102885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Features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Faceted searching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Collection and file browsing</a:t>
            </a:r>
          </a:p>
          <a:p>
            <a:r>
              <a:rPr lang="en-US" dirty="0">
                <a:solidFill>
                  <a:srgbClr val="26374B"/>
                </a:solidFill>
              </a:rPr>
              <a:t>F</a:t>
            </a:r>
            <a:r>
              <a:rPr lang="en-US" dirty="0" smtClean="0">
                <a:solidFill>
                  <a:srgbClr val="26374B"/>
                </a:solidFill>
              </a:rPr>
              <a:t>ile downloading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Galleries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Playlists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Maps</a:t>
            </a:r>
          </a:p>
          <a:p>
            <a:r>
              <a:rPr lang="en-US" dirty="0" smtClean="0">
                <a:solidFill>
                  <a:srgbClr val="26374B"/>
                </a:solidFill>
              </a:rPr>
              <a:t>Timelines</a:t>
            </a:r>
            <a:endParaRPr lang="en-US" dirty="0">
              <a:solidFill>
                <a:srgbClr val="2637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43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1" y="1384662"/>
            <a:ext cx="4585463" cy="4558937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457200" y="59004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Digital Repository Service</a:t>
            </a:r>
            <a:endParaRPr lang="en-US" sz="2000" dirty="0">
              <a:solidFill>
                <a:srgbClr val="26374B"/>
              </a:solidFill>
              <a:latin typeface="Gotham Book" charset="0"/>
              <a:ea typeface="Gotham Book" charset="0"/>
              <a:cs typeface="Gotham Book" charset="0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>
          <a:xfrm>
            <a:off x="4645025" y="59004"/>
            <a:ext cx="4041775" cy="63976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26374B"/>
                </a:solidFill>
                <a:latin typeface="Gotham Book" charset="0"/>
                <a:ea typeface="Gotham Book" charset="0"/>
                <a:cs typeface="Gotham Book" charset="0"/>
              </a:rPr>
              <a:t>Picturing The World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701540" y="692332"/>
            <a:ext cx="4442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http://</a:t>
            </a:r>
            <a:r>
              <a:rPr lang="en-US" sz="2000" b="1" dirty="0" smtClean="0">
                <a:solidFill>
                  <a:srgbClr val="236FC7"/>
                </a:solidFill>
              </a:rPr>
              <a:t>arader.library.northeastern.edu </a:t>
            </a:r>
            <a:endParaRPr lang="en-US" sz="2000" b="1" dirty="0">
              <a:solidFill>
                <a:srgbClr val="236FC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95935"/>
            <a:ext cx="478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236FC7"/>
                </a:solidFill>
              </a:rPr>
              <a:t>https://</a:t>
            </a:r>
            <a:r>
              <a:rPr lang="en-US" sz="2000" b="1" dirty="0" err="1" smtClean="0">
                <a:solidFill>
                  <a:srgbClr val="236FC7"/>
                </a:solidFill>
              </a:rPr>
              <a:t>repository.library.northeastern.edu</a:t>
            </a:r>
            <a:endParaRPr lang="en-US" sz="2000" b="1" dirty="0">
              <a:solidFill>
                <a:srgbClr val="236FC7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677" y="1852048"/>
            <a:ext cx="4516487" cy="3797084"/>
          </a:xfrm>
          <a:prstGeom prst="rect">
            <a:avLst/>
          </a:prstGeo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64804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8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Discovery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957601"/>
            <a:ext cx="4040188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Search</a:t>
            </a:r>
            <a:endParaRPr lang="en-US" dirty="0">
              <a:solidFill>
                <a:srgbClr val="26374B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5" y="957601"/>
            <a:ext cx="4041775" cy="639762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26374B"/>
                </a:solidFill>
              </a:rPr>
              <a:t>Browse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3"/>
          <a:stretch/>
        </p:blipFill>
        <p:spPr>
          <a:xfrm>
            <a:off x="4755699" y="1618879"/>
            <a:ext cx="4016822" cy="4345468"/>
          </a:xfrm>
          <a:ln w="12700">
            <a:solidFill>
              <a:srgbClr val="26374B"/>
            </a:solidFill>
          </a:ln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5"/>
          <a:stretch/>
        </p:blipFill>
        <p:spPr>
          <a:xfrm>
            <a:off x="228600" y="1619744"/>
            <a:ext cx="4214813" cy="4052393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4495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Custom Gallery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786" y="1193521"/>
            <a:ext cx="4523259" cy="5401280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116904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Playlist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73"/>
          <a:stretch/>
        </p:blipFill>
        <p:spPr>
          <a:xfrm>
            <a:off x="840985" y="1195248"/>
            <a:ext cx="7472322" cy="5101047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60805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26374B"/>
                </a:solidFill>
              </a:rPr>
              <a:t>Map</a:t>
            </a:r>
            <a:endParaRPr lang="en-US" dirty="0">
              <a:solidFill>
                <a:srgbClr val="26374B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759" y="1195248"/>
            <a:ext cx="6966028" cy="5453746"/>
          </a:xfrm>
          <a:ln w="12700">
            <a:solidFill>
              <a:srgbClr val="26374B"/>
            </a:solidFill>
          </a:ln>
        </p:spPr>
      </p:pic>
    </p:spTree>
    <p:extLst>
      <p:ext uri="{BB962C8B-B14F-4D97-AF65-F5344CB8AC3E}">
        <p14:creationId xmlns:p14="http://schemas.microsoft.com/office/powerpoint/2010/main" val="87184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S">
  <a:themeElements>
    <a:clrScheme name="D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1154</TotalTime>
  <Words>163</Words>
  <Application>Microsoft Macintosh PowerPoint</Application>
  <PresentationFormat>On-screen Show (4:3)</PresentationFormat>
  <Paragraphs>64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Gotham Book</vt:lpstr>
      <vt:lpstr>Arial</vt:lpstr>
      <vt:lpstr>DRS</vt:lpstr>
      <vt:lpstr>PowerPoint Presentation</vt:lpstr>
      <vt:lpstr>PowerPoint Presentation</vt:lpstr>
      <vt:lpstr>Architecture</vt:lpstr>
      <vt:lpstr>Features</vt:lpstr>
      <vt:lpstr>PowerPoint Presentation</vt:lpstr>
      <vt:lpstr>Discovery</vt:lpstr>
      <vt:lpstr>Custom Gallery</vt:lpstr>
      <vt:lpstr>Playlist</vt:lpstr>
      <vt:lpstr>Map</vt:lpstr>
      <vt:lpstr>Timeline</vt:lpstr>
      <vt:lpstr>Sites</vt:lpstr>
      <vt:lpstr>PowerPoint Presentation</vt:lpstr>
    </vt:vector>
  </TitlesOfParts>
  <Company>Northeastern University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Sweeney</dc:creator>
  <cp:lastModifiedBy>Sweeney, Sarah</cp:lastModifiedBy>
  <cp:revision>42</cp:revision>
  <dcterms:created xsi:type="dcterms:W3CDTF">2015-09-24T13:39:02Z</dcterms:created>
  <dcterms:modified xsi:type="dcterms:W3CDTF">2016-05-20T18:33:20Z</dcterms:modified>
</cp:coreProperties>
</file>

<file path=docProps/thumbnail.jpeg>
</file>